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1FDD9-68FC-48AA-B072-7CD077DBCFB7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BD56-E8B2-4906-9E18-A024CE991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43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1FDD9-68FC-48AA-B072-7CD077DBCFB7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BD56-E8B2-4906-9E18-A024CE991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62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1FDD9-68FC-48AA-B072-7CD077DBCFB7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BD56-E8B2-4906-9E18-A024CE99185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2576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1FDD9-68FC-48AA-B072-7CD077DBCFB7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BD56-E8B2-4906-9E18-A024CE991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82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1FDD9-68FC-48AA-B072-7CD077DBCFB7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BD56-E8B2-4906-9E18-A024CE99185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3857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1FDD9-68FC-48AA-B072-7CD077DBCFB7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BD56-E8B2-4906-9E18-A024CE991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239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1FDD9-68FC-48AA-B072-7CD077DBCFB7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BD56-E8B2-4906-9E18-A024CE991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45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1FDD9-68FC-48AA-B072-7CD077DBCFB7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BD56-E8B2-4906-9E18-A024CE991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35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1FDD9-68FC-48AA-B072-7CD077DBCFB7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BD56-E8B2-4906-9E18-A024CE991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6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1FDD9-68FC-48AA-B072-7CD077DBCFB7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BD56-E8B2-4906-9E18-A024CE991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503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1FDD9-68FC-48AA-B072-7CD077DBCFB7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BD56-E8B2-4906-9E18-A024CE991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45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1FDD9-68FC-48AA-B072-7CD077DBCFB7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BD56-E8B2-4906-9E18-A024CE991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587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1FDD9-68FC-48AA-B072-7CD077DBCFB7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BD56-E8B2-4906-9E18-A024CE991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29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1FDD9-68FC-48AA-B072-7CD077DBCFB7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BD56-E8B2-4906-9E18-A024CE991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53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1FDD9-68FC-48AA-B072-7CD077DBCFB7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BD56-E8B2-4906-9E18-A024CE991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60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BD56-E8B2-4906-9E18-A024CE99185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1FDD9-68FC-48AA-B072-7CD077DBCFB7}" type="datetimeFigureOut">
              <a:rPr lang="en-US" smtClean="0"/>
              <a:t>5/14/2023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8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1FDD9-68FC-48AA-B072-7CD077DBCFB7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900BD56-E8B2-4906-9E18-A024CE991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9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cthomas-odell@wdiny.or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1631415-207E-C61E-2B35-28F6D7417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28900" y="635001"/>
            <a:ext cx="7162800" cy="4794970"/>
          </a:xfrm>
        </p:spPr>
        <p:txBody>
          <a:bodyPr>
            <a:normAutofit/>
          </a:bodyPr>
          <a:lstStyle/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Statewide Pre-Apprentice Program –SPAP</a:t>
            </a:r>
          </a:p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May 17, 2023</a:t>
            </a:r>
          </a:p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Projects/Year in Review</a:t>
            </a:r>
          </a:p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Direct Entry Provider</a:t>
            </a:r>
          </a:p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NABTU/MC3 Curriculum</a:t>
            </a:r>
          </a:p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Intern – FSX</a:t>
            </a:r>
          </a:p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Recruitment 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l">
              <a:lnSpc>
                <a:spcPct val="90000"/>
              </a:lnSpc>
            </a:pPr>
            <a:r>
              <a:rPr lang="en-US" sz="1500" dirty="0"/>
              <a:t>Crickett Thomas-O’Dell, Statewide Pre-Apprentice </a:t>
            </a:r>
            <a:r>
              <a:rPr lang="en-US" sz="1500" dirty="0" err="1"/>
              <a:t>Coor</a:t>
            </a:r>
            <a:r>
              <a:rPr lang="en-US" sz="1500" dirty="0"/>
              <a:t>./Director of Community Engagement, </a:t>
            </a:r>
            <a:r>
              <a:rPr lang="en-US" sz="1500" dirty="0">
                <a:hlinkClick r:id="rId2"/>
              </a:rPr>
              <a:t>cthomas-odell@wdiny.org</a:t>
            </a:r>
            <a:r>
              <a:rPr lang="en-US" sz="1500" dirty="0"/>
              <a:t>, 518-506-7920</a:t>
            </a:r>
          </a:p>
        </p:txBody>
      </p:sp>
      <p:pic>
        <p:nvPicPr>
          <p:cNvPr id="1026" name="Picture 2" descr="Workforce Development Institute - Wikipedia">
            <a:extLst>
              <a:ext uri="{FF2B5EF4-FFF2-40B4-BE49-F238E27FC236}">
                <a16:creationId xmlns:a16="http://schemas.microsoft.com/office/drawing/2014/main" id="{EC30E2D7-135E-D8EB-55F2-9D5868D37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4199" y="388071"/>
            <a:ext cx="1232491" cy="1275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865CCC37-068A-742E-9B04-D200F587AF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022" y="5143501"/>
            <a:ext cx="1509930" cy="1531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0059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1015</TotalTime>
  <Words>45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Pliscofsky</dc:creator>
  <cp:lastModifiedBy>Paul Costello</cp:lastModifiedBy>
  <cp:revision>5</cp:revision>
  <dcterms:created xsi:type="dcterms:W3CDTF">2023-05-08T18:07:05Z</dcterms:created>
  <dcterms:modified xsi:type="dcterms:W3CDTF">2023-05-15T03:09:58Z</dcterms:modified>
</cp:coreProperties>
</file>